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68" r:id="rId2"/>
    <p:sldId id="469" r:id="rId3"/>
    <p:sldId id="478" r:id="rId4"/>
    <p:sldId id="479" r:id="rId5"/>
    <p:sldId id="492" r:id="rId6"/>
    <p:sldId id="502" r:id="rId7"/>
    <p:sldId id="506" r:id="rId8"/>
    <p:sldId id="513" r:id="rId9"/>
    <p:sldId id="522" r:id="rId10"/>
    <p:sldId id="525" r:id="rId11"/>
  </p:sldIdLst>
  <p:sldSz cx="9144000" cy="6858000" type="screen4x3"/>
  <p:notesSz cx="4565650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93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1978448" cy="340265"/>
          </a:xfrm>
          <a:prstGeom prst="rect">
            <a:avLst/>
          </a:prstGeom>
        </p:spPr>
        <p:txBody>
          <a:bodyPr vert="horz" lIns="61823" tIns="30912" rIns="61823" bIns="30912" rtlCol="0"/>
          <a:lstStyle>
            <a:lvl1pPr algn="l">
              <a:defRPr sz="8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2586147" y="6"/>
            <a:ext cx="1978448" cy="340265"/>
          </a:xfrm>
          <a:prstGeom prst="rect">
            <a:avLst/>
          </a:prstGeom>
        </p:spPr>
        <p:txBody>
          <a:bodyPr vert="horz" lIns="61823" tIns="30912" rIns="61823" bIns="30912" rtlCol="0"/>
          <a:lstStyle>
            <a:lvl1pPr algn="r">
              <a:defRPr sz="800"/>
            </a:lvl1pPr>
          </a:lstStyle>
          <a:p>
            <a:fld id="{E94241DC-3CBA-483F-9A00-6C652284361E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823" tIns="30912" rIns="61823" bIns="30912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456565" y="3228711"/>
            <a:ext cx="3652520" cy="3059117"/>
          </a:xfrm>
          <a:prstGeom prst="rect">
            <a:avLst/>
          </a:prstGeom>
        </p:spPr>
        <p:txBody>
          <a:bodyPr vert="horz" lIns="61823" tIns="30912" rIns="61823" bIns="30912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56329"/>
            <a:ext cx="1978448" cy="340264"/>
          </a:xfrm>
          <a:prstGeom prst="rect">
            <a:avLst/>
          </a:prstGeom>
        </p:spPr>
        <p:txBody>
          <a:bodyPr vert="horz" lIns="61823" tIns="30912" rIns="61823" bIns="30912" rtlCol="0" anchor="b"/>
          <a:lstStyle>
            <a:lvl1pPr algn="l">
              <a:defRPr sz="8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2586147" y="6456329"/>
            <a:ext cx="1978448" cy="340264"/>
          </a:xfrm>
          <a:prstGeom prst="rect">
            <a:avLst/>
          </a:prstGeom>
        </p:spPr>
        <p:txBody>
          <a:bodyPr vert="horz" lIns="61823" tIns="30912" rIns="61823" bIns="30912" rtlCol="0" anchor="b"/>
          <a:lstStyle>
            <a:lvl1pPr algn="r">
              <a:defRPr sz="800"/>
            </a:lvl1pPr>
          </a:lstStyle>
          <a:p>
            <a:fld id="{6150D934-C454-4A6C-8C81-1CAE1A4AD0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12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13652" y="169796"/>
            <a:ext cx="9157652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Diyarbakır-Kocaköy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K:\HRK.BSK.LIGI\09_CARI_HRK.S\2016 YILI\10 EKİM\18 EKİM\KÜPÜR BİLGİ NOTLARI\GELEN BİLGİ NOTLARI\Diyarbakır Kocaköy EYP Fotoğrafları\136b0065-4043-4656-8acc-a672df949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7" y="908720"/>
            <a:ext cx="2988020" cy="53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HRK.BSK.LIGI\09_CARI_HRK.S\2016 YILI\10 EKİM\18 EKİM\KÜPÜR BİLGİ NOTLARI\GELEN BİLGİ NOTLARI\Diyarbakır Kocaköy EYP Fotoğrafları\8049028a-56ae-455c-a829-86ae9af12a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55" y="908720"/>
            <a:ext cx="2996768" cy="53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HRK.BSK.LIGI\09_CARI_HRK.S\2016 YILI\10 EKİM\18 EKİM\KÜPÜR BİLGİ NOTLARI\GELEN BİLGİ NOTLARI\Diyarbakır Kocaköy EYP Fotoğrafları\ec055869-394f-426f-ba1d-5a42066f7b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27" y="908720"/>
            <a:ext cx="3014305" cy="53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39016" y="168200"/>
            <a:ext cx="8748464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latin typeface="Arial"/>
                <a:ea typeface="Calibri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ea typeface="Calibri"/>
              </a:rPr>
              <a:t>  Hakkari-Yüksekova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L:\10 EKİM\24 EKİM\HAKKARİ YÜKSEKOVA FOTO\6513fba1-abd6-41af-88bb-acc989bbc1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4" y="692696"/>
            <a:ext cx="8563448" cy="529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13652" y="156154"/>
            <a:ext cx="9157652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Erzurum- Şenkaya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K:\HRK.BSK.LIGI\09_CARI_HRK.S\2016 YILI\10 EKİM\18 EKİM\KÜPÜR BİLGİ NOTLARI\GELEN BİLGİ NOTLARI\Erzurum Şenkaya Sığınak ve Malzeme fotoğrafı\86abdca2-9345-454c-a3ec-333c08e73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" y="888801"/>
            <a:ext cx="4381531" cy="27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HRK.BSK.LIGI\09_CARI_HRK.S\2016 YILI\10 EKİM\18 EKİM\KÜPÜR BİLGİ NOTLARI\GELEN BİLGİ NOTLARI\Erzurum Şenkaya Sığınak ve Malzeme fotoğrafı\0748bfe7-7e40-4db8-b02b-427b1094f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65" y="908720"/>
            <a:ext cx="4381531" cy="27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HRK.BSK.LIGI\09_CARI_HRK.S\2016 YILI\10 EKİM\18 EKİM\KÜPÜR BİLGİ NOTLARI\GELEN BİLGİ NOTLARI\Erzurum Şenkaya Sığınak ve Malzeme fotoğrafı\c14850df-4bf9-4775-8764-d33da914ca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" y="3717032"/>
            <a:ext cx="4373224" cy="27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:\HRK.BSK.LIGI\09_CARI_HRK.S\2016 YILI\10 EKİM\18 EKİM\KÜPÜR BİLGİ NOTLARI\GELEN BİLGİ NOTLARI\Erzurum Şenkaya Sığınak ve Malzeme fotoğrafı\f61528dc-59ff-4157-a8d8-6d4cebf36f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72" y="3717032"/>
            <a:ext cx="4373224" cy="27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8830" y="329258"/>
            <a:ext cx="9108118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Tunceli- Merkez Kutu Deresi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K:\HRK.BSK.LIGI\09_CARI_HRK.S\2016 YILI\10 EKİM\OPERASYON VE OLAY FOTOĞRAFLARI\tunceli foto\WhatsApp Image 2016-10-18 at 07.09.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84" y="890315"/>
            <a:ext cx="3032644" cy="5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:\HRK.BSK.LIGI\09_CARI_HRK.S\2016 YILI\10 EKİM\OPERASYON VE OLAY FOTOĞRAFLARI\tunceli foto\WhatsApp Image 2016-10-18 at 07.09.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13" y="908720"/>
            <a:ext cx="3014802" cy="52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K:\HRK.BSK.LIGI\09_CARI_HRK.S\2016 YILI\10 EKİM\OPERASYON VE OLAY FOTOĞRAFLARI\tunceli foto\WhatsApp Image 2016-10-18 at 07.09.3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7" y="908720"/>
            <a:ext cx="2971158" cy="528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882" y="10334"/>
            <a:ext cx="9108118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Tunceli- Merkez Kutu Deresi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K:\HRK.BSK.LIGI\09_CARI_HRK.S\2016 YILI\10 EKİM\OPERASYON VE OLAY FOTOĞRAFLARI\tunceli foto\WhatsApp Image 2016-10-18 at 07.09.0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0"/>
          <a:stretch/>
        </p:blipFill>
        <p:spPr bwMode="auto">
          <a:xfrm>
            <a:off x="657202" y="466033"/>
            <a:ext cx="7659214" cy="29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K:\HRK.BSK.LIGI\09_CARI_HRK.S\2016 YILI\10 EKİM\OPERASYON VE OLAY FOTOĞRAFLARI\tunceli foto\WhatsApp Image 2016-10-18 at 07.09.42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" t="22845" r="222" b="3847"/>
          <a:stretch/>
        </p:blipFill>
        <p:spPr bwMode="auto">
          <a:xfrm>
            <a:off x="657202" y="3573016"/>
            <a:ext cx="7659214" cy="3093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882" y="10334"/>
            <a:ext cx="9108118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Diyarbakır-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Lice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K:\HRK.BSK.LIGI\09_CARI_HRK.S\2016 YILI\10 EKİM\OPERASYON VE OLAY FOTOĞRAFLARI\diyarbakır-lice\WhatsApp Image 2016-10-18 at 19.40.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5202"/>
            <a:ext cx="8892480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Van - Gürpınar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K:\HRK.BSK.LIGI\09_CARI_HRK.S\2016 YILI\10 EKİM\OPERASYON VE OLAY FOTOĞRAFLARI\van\e5918f1d-0118-425a-bc87-aa4e93881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8" y="692696"/>
            <a:ext cx="86764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44624"/>
            <a:ext cx="8892480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Mardin-Savur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L:\10 EKİM\21 EKİM\MARDİN SAVUR\43535eb3-b52c-4cf5-9ac1-41a1938e9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20080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10 EKİM\21 EKİM\MARDİN SAVUR\b1418420-e03f-4259-b1a3-6e418f931a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4168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7504" y="229756"/>
            <a:ext cx="8964488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Arial"/>
                <a:ea typeface="Calibri"/>
              </a:rPr>
              <a:t>Hakkari-Çukurca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K:\HRK.BSK.LIGI\09_CARI_HRK.S\2016 YILI\10 EKİM\OPERASYON VE OLAY FOTOĞRAFLARI\HAKKARİ-ÇUKURCA 21.10.2016\WhatsApp Image 2016-10-22 at 00.47.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" y="1124744"/>
            <a:ext cx="8748465" cy="4263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7504" y="188640"/>
            <a:ext cx="8964488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TUNCELİ-AŞAĞITORUNOBA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K:\HRK.BSK.LIGI\09_CARI_HRK.S\2016 YILI\10 EKİM\OPERASYON VE OLAY FOTOĞRAFLARI\TUNCELİ AŞAĞI TORUNOBA\3d342a6e-a816-46f6-bdf1-809b190bbc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8" y="1052736"/>
            <a:ext cx="8640960" cy="486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22</Words>
  <Application>Microsoft Office PowerPoint</Application>
  <PresentationFormat>Ekran Gösterisi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İSMAİL ÇELEN(J.BNB.)(JGNK)</dc:creator>
  <cp:lastModifiedBy>Terörle Mücadele Koordinatörlüğü</cp:lastModifiedBy>
  <cp:revision>222</cp:revision>
  <cp:lastPrinted>2016-10-24T08:42:44Z</cp:lastPrinted>
  <dcterms:created xsi:type="dcterms:W3CDTF">2016-10-07T13:34:27Z</dcterms:created>
  <dcterms:modified xsi:type="dcterms:W3CDTF">2016-10-24T09:02:15Z</dcterms:modified>
</cp:coreProperties>
</file>